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9582C-1EBD-E851-A5B6-EAC5AC5F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A3C698-382B-966C-CFA5-5284B09E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26E2-029C-4E59-B12B-D1DD52B5D59F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76D14-E958-386C-E015-E8E6E2BE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7B53FE-C0E8-100A-83B0-C992A339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66B4-F9A2-4DF4-86FC-4F42F8E26758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9BF1E5-9DB2-8D96-DB48-6A3EF878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4F46B2-005D-B46A-AE0D-CE551255B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032CD-4C1A-BEA1-0D59-062EFF26B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326E2-029C-4E59-B12B-D1DD52B5D59F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D1FA5A-D4F0-83B1-DE67-93328391B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8B1C2-F78E-CF21-7046-E01ED5D9A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A66B4-F9A2-4DF4-86FC-4F42F8E26758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6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1692E4-8465-495B-51DF-BF4CCE66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6292AE-A9E1-B135-0898-0CDE41E79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AF6645-4BF9-DFB4-EB63-33B049B2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EFB3D5-D72E-F624-03B8-410838139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4816BF-7A3F-7DC9-ED6C-22A65047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ADE546-1108-A504-BFA2-E2F76F03B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5091555-8771-C9C0-8020-AD91B8B1BEB4}"/>
              </a:ext>
            </a:extLst>
          </p:cNvPr>
          <p:cNvSpPr/>
          <p:nvPr/>
        </p:nvSpPr>
        <p:spPr>
          <a:xfrm>
            <a:off x="7076049" y="2419643"/>
            <a:ext cx="731520" cy="196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CFD439-7E93-D1B5-9E7B-2D00B04E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EAC139-BA89-885F-4E9E-3DAC2D7907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_5_2">
            <a:hlinkClick r:id="" action="ppaction://media"/>
            <a:extLst>
              <a:ext uri="{FF2B5EF4-FFF2-40B4-BE49-F238E27FC236}">
                <a16:creationId xmlns:a16="http://schemas.microsoft.com/office/drawing/2014/main" id="{7CD8DDB8-D0B3-2B1A-D64B-0030C021E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2128" y="5490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FA0612-B14A-9E7D-7E05-992992ED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F5316D-034F-73EF-AC30-B0B5C040C2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C2B2BEAC-A916-E314-A996-C15D6738B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6328" y="4876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E18E67-7846-BB25-0481-FCC5E828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49905D-B94F-2533-A172-4442E55CE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FBC6FE-0BF6-B848-2E6F-178E2BC6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51CA44-C97A-3E0C-A2CA-8A5CB87BE6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40C6A6-9DD8-1862-AB3B-6AB0837F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67579B-3341-7D19-1EBE-C81D70E792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5BBF4B38-C828-92BA-204F-C1A277AFB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2233" y="99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87DFC6-3699-6642-C5EE-2F023FA4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789A86-1488-DD2D-FE5F-9221C82F88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B48F5DA6-6749-21DC-129C-607BEAD8C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222" y="633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805F16-97A1-1A1F-3439-C946E29D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42CE01-8653-4DB4-A31E-2F374D1F4C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B8A3FCB7-0A4B-882A-4EA9-6E60F738A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5002" y="1077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4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2B2A80-446E-88F8-7761-B4C9C135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46EA40-8B02-3E8C-A6CB-B0239F3C9A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22C55F91-9D8D-E499-4866-5B595B39F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7826" y="2569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D8E742-F841-B036-8284-9A3B8C4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9A41F5-9D15-C0AB-AFE2-62805990B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14BF96-547C-AB25-E0DD-7180835A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5314CF-DE0E-15B8-54F5-083DEC405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03CFB1-781E-450E-F3D7-36708644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932426-4963-81C0-FEE0-511DE1814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DA9100-B44B-C033-B0C7-4DAE25E0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5877AA-DD08-7E48-CC52-3F44959559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AD4735-1358-FAD3-F2DD-76B5E6AD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1D8EB7-37C6-FBC6-9CB0-3F25F267E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3623FC-A2DC-BC52-6640-E09C0130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D8D53B-EE75-6FF9-4E36-8DCA29C76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521F3F-A060-A8A8-1592-5EC4DAF0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44785D-4FED-263F-69B0-96810DEEC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11253E-C353-4910-8A54-5658E27D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9709E6-EDDF-CF02-9520-0ABEAC2C2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3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80D182-FCFB-EE13-70A5-FF9598A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2D238D-6E45-06F3-D143-8FF9766FD76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456306FB-0FD0-BC8D-5693-1CB12C9BB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1922" y="707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A979CE-D86C-913C-0A5E-39BC4A07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99F9C-85D3-6310-F92D-64645B3E7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44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DF3B1E-EAA2-0592-DA7B-9CF673C4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C66F52-AB59-A1B0-63E2-8F372269F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7F6DEE-3240-C0F0-C97F-666E3B91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D59FDD-A9B8-3F5D-49AF-849650C7A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4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F76893-457E-D210-65B2-6E0366F0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35390D-7308-9163-AA1D-35B0F801A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990D2A-3DA8-2D0F-41CD-843441D1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DCE720-30D1-1351-6F80-32202F1D1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4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3683F2-52ED-F2C9-63AB-390EDDE7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97313F-C725-815D-8714-DC01F4B2A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7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7F95E6-B670-BE2D-C6AE-84518216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9ADB32-33CE-42D9-8A3C-5B633A771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8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2330E0-2724-9D82-D347-B498C983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51691B-FCE6-7E2C-C084-C43AD993EA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77AE108C-FE68-679A-022C-00603F10A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2318" y="976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CD0A78-3B65-EFB3-04C0-19656376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E0AE5E-7455-BA31-BF9C-659805712A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2C8161AA-2483-CCCA-5A53-8D8353DA0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359" y="720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A6C4FC-95FE-73EB-1C21-8269010B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7937FE-23E1-C2FA-1ECE-131EED8966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C9E402EA-0212-67F6-2272-B81FA1B32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2212" y="847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3A2E4C-03D4-38AE-D331-E5C780DE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5DA3FE-957E-4B23-9309-EB7FA207A8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22460AA7-47EF-3F0A-5CCE-C0E662A5C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5770" y="3924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C01E6E-FDEA-7565-3494-92E94BBD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704077-2C87-4348-DB24-D02597FCA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B42002FA-1471-AA3C-D6BD-6179A02D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8575" y="732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642502-678C-F7D7-1AB5-D669CA0D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0ADA07-84D7-B4FA-51AD-E99E30E7B4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E0E9F7A6-0A38-E8B1-8843-B1EDF9E13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2701" y="1144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AD03A8-A704-CFC0-F632-09D169B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0407E3-59AF-1948-EF3A-2A3F7C2F95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3A6EDC23-E253-299B-3721-271DEE219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7435" y="1268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34</Slides>
  <Notes>0</Notes>
  <HiddenSlides>0</HiddenSlides>
  <MMClips>14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等线</vt:lpstr>
      <vt:lpstr>等线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 Zhou</dc:creator>
  <cp:lastModifiedBy>Ming Zhou</cp:lastModifiedBy>
  <cp:revision>3</cp:revision>
  <dcterms:created xsi:type="dcterms:W3CDTF">2026-03-22T09:08:46Z</dcterms:created>
  <dcterms:modified xsi:type="dcterms:W3CDTF">2026-03-22T10:42:38Z</dcterms:modified>
</cp:coreProperties>
</file>